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9"/>
  </p:notesMasterIdLst>
  <p:handoutMasterIdLst>
    <p:handoutMasterId r:id="rId10"/>
  </p:handoutMasterIdLst>
  <p:sldIdLst>
    <p:sldId id="256" r:id="rId3"/>
    <p:sldId id="259" r:id="rId4"/>
    <p:sldId id="260" r:id="rId5"/>
    <p:sldId id="261" r:id="rId6"/>
    <p:sldId id="257" r:id="rId7"/>
    <p:sldId id="258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2E0AC6"/>
    <a:srgbClr val="00FF00"/>
    <a:srgbClr val="462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316" autoAdjust="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2547" cy="456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3853" y="2"/>
            <a:ext cx="2972547" cy="456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56541-5EE6-45D5-B466-66F9AE8772CE}" type="datetimeFigureOut">
              <a:rPr lang="nl-NL" smtClean="0"/>
              <a:pPr/>
              <a:t>16-10-2012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8684519"/>
            <a:ext cx="2972547" cy="4580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3853" y="8684519"/>
            <a:ext cx="2972547" cy="4580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227C0-0651-4410-BEEE-3E0528C77B5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6997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4CAC9-57BA-4879-BE33-EE83947E4CBB}" type="datetimeFigureOut">
              <a:rPr lang="nl-NL" smtClean="0"/>
              <a:t>16-10-2012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9E85B-9888-4DCE-BAEF-E2A7321155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590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9E85B-9888-4DCE-BAEF-E2A732115577}" type="slidenum">
              <a:rPr lang="nl-NL" smtClean="0"/>
              <a:t>1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“Natuurlijke doorstroom”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457200" indent="-457200" algn="l">
              <a:buFont typeface="Arial" pitchFamily="34" charset="0"/>
              <a:buChar char="•"/>
              <a:defRPr sz="2400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 smtClean="0"/>
              <a:t>CAH Dronten</a:t>
            </a:r>
          </a:p>
          <a:p>
            <a:pPr lvl="0"/>
            <a:r>
              <a:rPr lang="nl-NL" dirty="0" smtClean="0"/>
              <a:t>Van Hall </a:t>
            </a:r>
            <a:r>
              <a:rPr lang="nl-NL" dirty="0" err="1" smtClean="0"/>
              <a:t>Larenstein</a:t>
            </a:r>
            <a:endParaRPr lang="nl-NL" dirty="0" smtClean="0"/>
          </a:p>
          <a:p>
            <a:pPr lvl="0"/>
            <a:r>
              <a:rPr lang="nl-NL" dirty="0" smtClean="0"/>
              <a:t>STOAS</a:t>
            </a:r>
          </a:p>
          <a:p>
            <a:pPr lvl="0"/>
            <a:r>
              <a:rPr lang="nl-NL" dirty="0" smtClean="0"/>
              <a:t>HAS Den Bosch</a:t>
            </a:r>
          </a:p>
          <a:p>
            <a:pPr lvl="0"/>
            <a:r>
              <a:rPr lang="nl-NL" dirty="0" smtClean="0"/>
              <a:t>Saxion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5308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DE3-EC0E-4933-AE91-20E98CE497CE}" type="datetimeFigureOut">
              <a:rPr lang="nl-NL" smtClean="0"/>
              <a:pPr/>
              <a:t>16-10-2012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51BC4-BF69-4622-B6E7-64BBA0B488A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564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DE3-EC0E-4933-AE91-20E98CE497CE}" type="datetimeFigureOut">
              <a:rPr lang="nl-NL" smtClean="0"/>
              <a:pPr/>
              <a:t>16-10-2012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51BC4-BF69-4622-B6E7-64BBA0B488A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344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DE3-EC0E-4933-AE91-20E98CE497CE}" type="datetimeFigureOut">
              <a:rPr lang="nl-NL" smtClean="0"/>
              <a:pPr/>
              <a:t>16-10-2012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51BC4-BF69-4622-B6E7-64BBA0B488A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1711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DE3-EC0E-4933-AE91-20E98CE497CE}" type="datetimeFigureOut">
              <a:rPr lang="nl-NL" smtClean="0"/>
              <a:pPr/>
              <a:t>16-10-2012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51BC4-BF69-4622-B6E7-64BBA0B488A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4893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DE3-EC0E-4933-AE91-20E98CE497CE}" type="datetimeFigureOut">
              <a:rPr lang="nl-NL" smtClean="0"/>
              <a:pPr/>
              <a:t>16-10-2012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51BC4-BF69-4622-B6E7-64BBA0B488A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89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3568" y="476672"/>
            <a:ext cx="6622504" cy="1080120"/>
          </a:xfrm>
        </p:spPr>
        <p:txBody>
          <a:bodyPr/>
          <a:lstStyle>
            <a:lvl1pPr algn="l">
              <a:defRPr b="1" baseline="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Titel presentatie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1628800"/>
            <a:ext cx="6624736" cy="453650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Tekst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78E8D99-14FB-4157-BE6C-BEEC31BD1017}" type="datetimeFigureOut">
              <a:rPr lang="nl-NL" smtClean="0"/>
              <a:pPr/>
              <a:t>16-10-2012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8E8D99-14FB-4157-BE6C-BEEC31BD1017}" type="datetimeFigureOut">
              <a:rPr lang="nl-NL" smtClean="0"/>
              <a:pPr/>
              <a:t>16-10-2012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617358-8BE2-45A9-B91C-C24F785851A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4347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8E8D99-14FB-4157-BE6C-BEEC31BD1017}" type="datetimeFigureOut">
              <a:rPr lang="nl-NL" smtClean="0"/>
              <a:pPr/>
              <a:t>16-10-2012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617358-8BE2-45A9-B91C-C24F785851A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9024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DE3-EC0E-4933-AE91-20E98CE497CE}" type="datetimeFigureOut">
              <a:rPr lang="nl-NL" smtClean="0"/>
              <a:pPr/>
              <a:t>16-10-2012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51BC4-BF69-4622-B6E7-64BBA0B488A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921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DE3-EC0E-4933-AE91-20E98CE497CE}" type="datetimeFigureOut">
              <a:rPr lang="nl-NL" smtClean="0"/>
              <a:pPr/>
              <a:t>16-10-2012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51BC4-BF69-4622-B6E7-64BBA0B488A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112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DE3-EC0E-4933-AE91-20E98CE497CE}" type="datetimeFigureOut">
              <a:rPr lang="nl-NL" smtClean="0"/>
              <a:pPr/>
              <a:t>16-10-2012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51BC4-BF69-4622-B6E7-64BBA0B488A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700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DE3-EC0E-4933-AE91-20E98CE497CE}" type="datetimeFigureOut">
              <a:rPr lang="nl-NL" smtClean="0"/>
              <a:pPr/>
              <a:t>16-10-2012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51BC4-BF69-4622-B6E7-64BBA0B488A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3512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DE3-EC0E-4933-AE91-20E98CE497CE}" type="datetimeFigureOut">
              <a:rPr lang="nl-NL" smtClean="0"/>
              <a:pPr/>
              <a:t>16-10-2012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51BC4-BF69-4622-B6E7-64BBA0B488A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87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Doorstromen naar het HBO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7139136" cy="42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Esther </a:t>
            </a:r>
            <a:r>
              <a:rPr lang="nl-NL" dirty="0" err="1" smtClean="0"/>
              <a:t>Dommerholt</a:t>
            </a:r>
            <a:endParaRPr lang="nl-NL" dirty="0" smtClean="0"/>
          </a:p>
          <a:p>
            <a:pPr lvl="0"/>
            <a:r>
              <a:rPr lang="nl-NL" dirty="0" smtClean="0"/>
              <a:t>13 maart 2012</a:t>
            </a:r>
          </a:p>
          <a:p>
            <a:pPr lvl="0"/>
            <a:endParaRPr lang="nl-NL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46291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rgbClr val="46291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30DE3-EC0E-4933-AE91-20E98CE497CE}" type="datetimeFigureOut">
              <a:rPr lang="nl-NL" smtClean="0"/>
              <a:pPr/>
              <a:t>16-10-2012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51BC4-BF69-4622-B6E7-64BBA0B488A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04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179512" y="1988840"/>
            <a:ext cx="8856984" cy="1080120"/>
          </a:xfrm>
        </p:spPr>
        <p:txBody>
          <a:bodyPr>
            <a:noAutofit/>
          </a:bodyPr>
          <a:lstStyle/>
          <a:p>
            <a:pPr algn="ctr"/>
            <a:r>
              <a:rPr lang="nl-NL" sz="9900" dirty="0" smtClean="0">
                <a:solidFill>
                  <a:srgbClr val="00CC00"/>
                </a:solidFill>
              </a:rPr>
              <a:t>Groene Lyceum</a:t>
            </a:r>
            <a:endParaRPr lang="nl-NL" sz="9900" dirty="0">
              <a:solidFill>
                <a:srgbClr val="00CC00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259632" y="4005064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/>
              <a:t>                                   </a:t>
            </a:r>
            <a:r>
              <a:rPr lang="nl-NL" sz="3200" dirty="0" smtClean="0"/>
              <a:t>17 </a:t>
            </a:r>
            <a:r>
              <a:rPr lang="nl-NL" sz="3200" dirty="0" smtClean="0"/>
              <a:t>oktober 2012</a:t>
            </a:r>
            <a:endParaRPr lang="nl-N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Bijenhotel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 smtClean="0"/>
              <a:t>Swafertvijver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8871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5" y="0"/>
            <a:ext cx="9168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843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-81390"/>
            <a:ext cx="9481053" cy="711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241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Bijenhotel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920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273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1638</TotalTime>
  <Words>10</Words>
  <Application>Microsoft Office PowerPoint</Application>
  <PresentationFormat>Diavoorstelling (4:3)</PresentationFormat>
  <Paragraphs>6</Paragraphs>
  <Slides>6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6</vt:i4>
      </vt:variant>
    </vt:vector>
  </HeadingPairs>
  <TitlesOfParts>
    <vt:vector size="8" baseType="lpstr">
      <vt:lpstr>Office-thema</vt:lpstr>
      <vt:lpstr>Aangepast ontwerp</vt:lpstr>
      <vt:lpstr>Groene Lyceum</vt:lpstr>
      <vt:lpstr>Bijenhotel</vt:lpstr>
      <vt:lpstr>PowerPoint-presentatie</vt:lpstr>
      <vt:lpstr>PowerPoint-presentatie</vt:lpstr>
      <vt:lpstr>Bijenhotel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AOC Oost</dc:creator>
  <cp:lastModifiedBy>Dick van der Neut</cp:lastModifiedBy>
  <cp:revision>68</cp:revision>
  <cp:lastPrinted>2012-03-13T11:52:36Z</cp:lastPrinted>
  <dcterms:created xsi:type="dcterms:W3CDTF">2008-03-20T23:08:22Z</dcterms:created>
  <dcterms:modified xsi:type="dcterms:W3CDTF">2012-10-16T19:30:07Z</dcterms:modified>
</cp:coreProperties>
</file>